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3" r:id="rId5"/>
    <p:sldId id="260" r:id="rId6"/>
    <p:sldId id="272" r:id="rId7"/>
    <p:sldId id="270" r:id="rId8"/>
    <p:sldId id="268" r:id="rId9"/>
    <p:sldId id="262" r:id="rId10"/>
    <p:sldId id="263" r:id="rId11"/>
    <p:sldId id="271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772" autoAdjust="0"/>
    <p:restoredTop sz="94660"/>
  </p:normalViewPr>
  <p:slideViewPr>
    <p:cSldViewPr>
      <p:cViewPr varScale="1">
        <p:scale>
          <a:sx n="65" d="100"/>
          <a:sy n="65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2C233-D255-4FAB-962C-0ECC04F573C0}" type="datetimeFigureOut">
              <a:rPr lang="en-US" smtClean="0"/>
              <a:pPr/>
              <a:t>8/25/2013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9DF70-4105-4755-8879-38751C10F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11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6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Autofit/>
          </a:bodyPr>
          <a:lstStyle/>
          <a:p>
            <a:r>
              <a:rPr lang="en-US" sz="9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beautyran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3276600"/>
            <a:ext cx="4636393" cy="2743199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অমেরুদণ্ডী</a:t>
            </a:r>
            <a:r>
              <a:rPr lang="en-US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endParaRPr lang="en-US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048000" cy="4952999"/>
          </a:xfrm>
        </p:spPr>
        <p:txBody>
          <a:bodyPr/>
          <a:lstStyle/>
          <a:p>
            <a:pPr algn="just">
              <a:buNone/>
            </a:pP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যাদের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পিঠে</a:t>
            </a:r>
            <a:endParaRPr lang="en-US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শিঁড়দাঁড়া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</a:t>
            </a:r>
            <a:endParaRPr lang="en-US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তাদেরকে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অমেরুদণ্ডী</a:t>
            </a:r>
            <a:endParaRPr lang="en-US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যেমন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:-</a:t>
            </a:r>
          </a:p>
          <a:p>
            <a:pPr algn="just">
              <a:buNone/>
            </a:pP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তেলাপোকা,চিংড়ি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algn="just">
              <a:buNone/>
            </a:pP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মৌমাছি,মশা</a:t>
            </a:r>
            <a:endParaRPr lang="en-US" sz="3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Picture3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00800" y="1371600"/>
            <a:ext cx="2743200" cy="2334638"/>
          </a:xfrm>
        </p:spPr>
      </p:pic>
      <p:pic>
        <p:nvPicPr>
          <p:cNvPr id="6" name="Picture 5" descr="Pictur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1447800"/>
            <a:ext cx="2286000" cy="2286000"/>
          </a:xfrm>
          <a:prstGeom prst="rect">
            <a:avLst/>
          </a:prstGeom>
        </p:spPr>
      </p:pic>
      <p:pic>
        <p:nvPicPr>
          <p:cNvPr id="7" name="Picture 6" descr="৯৮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8608" y="3886200"/>
            <a:ext cx="2755392" cy="2265680"/>
          </a:xfrm>
          <a:prstGeom prst="rect">
            <a:avLst/>
          </a:prstGeom>
        </p:spPr>
      </p:pic>
      <p:pic>
        <p:nvPicPr>
          <p:cNvPr id="8" name="Picture 7" descr="Be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3886200"/>
            <a:ext cx="2057400" cy="2114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66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600" dirty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জড়-এর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উদাহরণসহ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৩টি </a:t>
            </a:r>
            <a:r>
              <a:rPr lang="en-US" sz="44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জড়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৩।জীব ও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জড়-এর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উদাহরণ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6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6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মেরুদণ্ডী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অমেরুদণ্ডী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প্রাণীর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pPr>
              <a:buNone/>
            </a:pP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আসবে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\Desktop\v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sz="8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শিক্ষকের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বিউটি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রানী</a:t>
            </a:r>
            <a:endParaRPr lang="en-US" sz="32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পদবী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>
              <a:buNone/>
            </a:pP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	   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চকগোপাল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2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	   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মান্দা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নওগাঁ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	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ষষ্ঠ</a:t>
            </a:r>
            <a:endParaRPr lang="en-US" sz="4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4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শিরোনাম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4038600" cy="4525963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\Desktop\Image\images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066800"/>
            <a:ext cx="2466975" cy="1847850"/>
          </a:xfrm>
          <a:prstGeom prst="rect">
            <a:avLst/>
          </a:prstGeom>
          <a:noFill/>
        </p:spPr>
      </p:pic>
      <p:pic>
        <p:nvPicPr>
          <p:cNvPr id="1027" name="Picture 3" descr="C:\Users\DOEL\Desktop\Image\index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3200400"/>
            <a:ext cx="2514600" cy="1885950"/>
          </a:xfrm>
          <a:prstGeom prst="rect">
            <a:avLst/>
          </a:prstGeom>
          <a:noFill/>
        </p:spPr>
      </p:pic>
      <p:pic>
        <p:nvPicPr>
          <p:cNvPr id="1028" name="Picture 4" descr="C:\Users\DOEL\Desktop\Image\large1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2514600"/>
            <a:ext cx="3200400" cy="1485900"/>
          </a:xfrm>
          <a:prstGeom prst="rect">
            <a:avLst/>
          </a:prstGeom>
          <a:noFill/>
        </p:spPr>
      </p:pic>
      <p:pic>
        <p:nvPicPr>
          <p:cNvPr id="11" name="Picture 10" descr="images8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825" y="1219200"/>
            <a:ext cx="2619375" cy="1743075"/>
          </a:xfrm>
          <a:prstGeom prst="rect">
            <a:avLst/>
          </a:prstGeom>
        </p:spPr>
      </p:pic>
      <p:pic>
        <p:nvPicPr>
          <p:cNvPr id="12" name="Picture 11" descr="images2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3374498"/>
            <a:ext cx="2743200" cy="205475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733800" y="5867400"/>
            <a:ext cx="236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জীবজগ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ৎ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7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জড়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জড়ের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উদাহরণ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৩।জীব ও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জড়-এর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৪।মেরুদণ্ডী ও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অমেরুদণ্ডী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প্রাণীর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সংজ্ঞা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উদাহরণ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অলোচনা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যার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জীবন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চলাফেরা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অনুভূতি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শ্বাস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</a:p>
          <a:p>
            <a:pPr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প্রশ্বাস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মৃত্যু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অবধারিত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6" name="Content Placeholder 5" descr="images3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00600" y="1600200"/>
            <a:ext cx="1809750" cy="2524125"/>
          </a:xfrm>
        </p:spPr>
      </p:pic>
      <p:pic>
        <p:nvPicPr>
          <p:cNvPr id="7" name="Picture 6" descr="images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7025" y="1676400"/>
            <a:ext cx="2466975" cy="1847850"/>
          </a:xfrm>
          <a:prstGeom prst="rect">
            <a:avLst/>
          </a:prstGeom>
        </p:spPr>
      </p:pic>
      <p:pic>
        <p:nvPicPr>
          <p:cNvPr id="8" name="Picture 7" descr="index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5600" y="3657600"/>
            <a:ext cx="2438400" cy="1219200"/>
          </a:xfrm>
          <a:prstGeom prst="rect">
            <a:avLst/>
          </a:prstGeom>
        </p:spPr>
      </p:pic>
      <p:pic>
        <p:nvPicPr>
          <p:cNvPr id="9" name="Picture 8" descr="images8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5600" y="5072062"/>
            <a:ext cx="2438400" cy="1785938"/>
          </a:xfrm>
          <a:prstGeom prst="rect">
            <a:avLst/>
          </a:prstGeom>
        </p:spPr>
      </p:pic>
      <p:pic>
        <p:nvPicPr>
          <p:cNvPr id="10" name="Picture 9" descr="images90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95800" y="4343400"/>
            <a:ext cx="2162175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60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অলোচনা</a:t>
            </a:r>
            <a:endParaRPr lang="en-US" sz="60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জড়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যার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জীবন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নাই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চলাফেরা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শ্বাস-প্রশ্বাস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দরকার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হয়না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জড়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images14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524000"/>
            <a:ext cx="2124075" cy="2209800"/>
          </a:xfrm>
        </p:spPr>
      </p:pic>
      <p:pic>
        <p:nvPicPr>
          <p:cNvPr id="6" name="Picture 5" descr="images6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3886200"/>
            <a:ext cx="2724150" cy="2667000"/>
          </a:xfrm>
          <a:prstGeom prst="rect">
            <a:avLst/>
          </a:prstGeom>
        </p:spPr>
      </p:pic>
      <p:pic>
        <p:nvPicPr>
          <p:cNvPr id="8" name="Picture 7" descr="images1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1325" y="1524000"/>
            <a:ext cx="2352675" cy="2209800"/>
          </a:xfrm>
          <a:prstGeom prst="rect">
            <a:avLst/>
          </a:prstGeom>
        </p:spPr>
      </p:pic>
      <p:pic>
        <p:nvPicPr>
          <p:cNvPr id="9" name="Picture 8" descr="images99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24675" y="3886200"/>
            <a:ext cx="2219325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জীবের</a:t>
            </a:r>
            <a:r>
              <a:rPr lang="en-US" sz="6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বৈশিষ্ট্য</a:t>
            </a:r>
            <a:endParaRPr lang="en-US" sz="66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4525963"/>
          </a:xfrm>
          <a:solidFill>
            <a:schemeClr val="bg1"/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জীবের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জীবন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চলাফেরা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বংশবৃদ্ধি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শ্বাস-প্রশ্বাস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৫।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অনুভূতি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৬।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মৃত্যু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অবধারিত</a:t>
            </a:r>
            <a:r>
              <a:rPr lang="en-US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4" name="Picture 3" descr="images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1600200"/>
            <a:ext cx="1809750" cy="2524125"/>
          </a:xfrm>
          <a:prstGeom prst="rect">
            <a:avLst/>
          </a:prstGeom>
        </p:spPr>
      </p:pic>
      <p:pic>
        <p:nvPicPr>
          <p:cNvPr id="7" name="Picture 6" descr="images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1752600"/>
            <a:ext cx="2466975" cy="1847850"/>
          </a:xfrm>
          <a:prstGeom prst="rect">
            <a:avLst/>
          </a:prstGeom>
        </p:spPr>
      </p:pic>
      <p:pic>
        <p:nvPicPr>
          <p:cNvPr id="8" name="Picture 7" descr="index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3733800"/>
            <a:ext cx="2257425" cy="2057400"/>
          </a:xfrm>
          <a:prstGeom prst="rect">
            <a:avLst/>
          </a:prstGeom>
        </p:spPr>
      </p:pic>
      <p:pic>
        <p:nvPicPr>
          <p:cNvPr id="9" name="Picture 8" descr="images7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3800" y="4267200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জড়-এর</a:t>
            </a:r>
            <a:r>
              <a:rPr lang="en-US" sz="60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বৈশিষ্ট্য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জীবন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চলাফেরা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বংশবৃদ্ধি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শ্বাস-প্রশ্বাস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চালাতে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৫।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অনুভূতি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নাই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ages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75" y="1219200"/>
            <a:ext cx="2143125" cy="2219325"/>
          </a:xfrm>
          <a:prstGeom prst="rect">
            <a:avLst/>
          </a:prstGeom>
        </p:spPr>
      </p:pic>
      <p:pic>
        <p:nvPicPr>
          <p:cNvPr id="7" name="Picture 6" descr="images6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1219200"/>
            <a:ext cx="2619375" cy="2057400"/>
          </a:xfrm>
          <a:prstGeom prst="rect">
            <a:avLst/>
          </a:prstGeom>
        </p:spPr>
      </p:pic>
      <p:pic>
        <p:nvPicPr>
          <p:cNvPr id="8" name="Picture 7" descr="8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5125" y="4343400"/>
            <a:ext cx="2428875" cy="1876425"/>
          </a:xfrm>
          <a:prstGeom prst="rect">
            <a:avLst/>
          </a:prstGeom>
        </p:spPr>
      </p:pic>
      <p:pic>
        <p:nvPicPr>
          <p:cNvPr id="9" name="Picture 8" descr="images1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9600" y="3886200"/>
            <a:ext cx="2200275" cy="2533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মেরুদণ্ডী</a:t>
            </a:r>
            <a:r>
              <a:rPr 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endParaRPr lang="en-US" sz="60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যাদের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পিঠে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শিঁড়দাঁড়া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আছে</a:t>
            </a:r>
            <a:endParaRPr lang="en-US" sz="3200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তাদেরকে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মেরুদণ্ডী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যেমন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:-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গরু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,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ছাগল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2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index22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886200" y="3886200"/>
            <a:ext cx="2590800" cy="1676400"/>
          </a:xfrm>
        </p:spPr>
      </p:pic>
      <p:pic>
        <p:nvPicPr>
          <p:cNvPr id="6" name="Picture 5" descr="images4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9900" y="1219200"/>
            <a:ext cx="2324100" cy="1962150"/>
          </a:xfrm>
          <a:prstGeom prst="rect">
            <a:avLst/>
          </a:prstGeom>
        </p:spPr>
      </p:pic>
      <p:pic>
        <p:nvPicPr>
          <p:cNvPr id="10" name="Picture 9" descr="images3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1775" y="3276600"/>
            <a:ext cx="2562225" cy="1790700"/>
          </a:xfrm>
          <a:prstGeom prst="rect">
            <a:avLst/>
          </a:prstGeom>
        </p:spPr>
      </p:pic>
      <p:pic>
        <p:nvPicPr>
          <p:cNvPr id="11" name="Picture 10" descr="images3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0600" y="1219200"/>
            <a:ext cx="1809750" cy="2524125"/>
          </a:xfrm>
          <a:prstGeom prst="rect">
            <a:avLst/>
          </a:prstGeom>
        </p:spPr>
      </p:pic>
      <p:pic>
        <p:nvPicPr>
          <p:cNvPr id="12" name="Picture 11" descr="images35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29375" y="5172075"/>
            <a:ext cx="2714625" cy="1685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272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স্বাগতম</vt:lpstr>
      <vt:lpstr>পরিচিতি</vt:lpstr>
      <vt:lpstr>পাঠ শিরোনাম</vt:lpstr>
      <vt:lpstr>শিখনফল</vt:lpstr>
      <vt:lpstr>বিস্তারিত অলোচনা</vt:lpstr>
      <vt:lpstr>বিস্তারিত অলোচনা</vt:lpstr>
      <vt:lpstr>জীবের বৈশিষ্ট্য</vt:lpstr>
      <vt:lpstr>জড়-এর বৈশিষ্ট্য</vt:lpstr>
      <vt:lpstr>মেরুদণ্ডী প্রাণী</vt:lpstr>
      <vt:lpstr>অমেরুদণ্ডী প্রাণী</vt:lpstr>
      <vt:lpstr>দলীয় কাজ</vt:lpstr>
      <vt:lpstr>মূল্যায়ন</vt:lpstr>
      <vt:lpstr>বাড়ীর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TSS</dc:creator>
  <cp:lastModifiedBy>TSS</cp:lastModifiedBy>
  <cp:revision>51</cp:revision>
  <dcterms:created xsi:type="dcterms:W3CDTF">2013-08-22T04:07:35Z</dcterms:created>
  <dcterms:modified xsi:type="dcterms:W3CDTF">2013-08-25T03:46:52Z</dcterms:modified>
</cp:coreProperties>
</file>